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76" r:id="rId3"/>
    <p:sldId id="279" r:id="rId4"/>
    <p:sldId id="261" r:id="rId5"/>
    <p:sldId id="267" r:id="rId6"/>
    <p:sldId id="269" r:id="rId7"/>
    <p:sldId id="270" r:id="rId8"/>
    <p:sldId id="281" r:id="rId9"/>
    <p:sldId id="275" r:id="rId10"/>
    <p:sldId id="278" r:id="rId11"/>
    <p:sldId id="273" r:id="rId12"/>
    <p:sldId id="260" r:id="rId13"/>
    <p:sldId id="271" r:id="rId14"/>
    <p:sldId id="277" r:id="rId15"/>
    <p:sldId id="266" r:id="rId16"/>
    <p:sldId id="257" r:id="rId17"/>
    <p:sldId id="262" r:id="rId18"/>
    <p:sldId id="264" r:id="rId19"/>
    <p:sldId id="259" r:id="rId20"/>
    <p:sldId id="265" r:id="rId21"/>
    <p:sldId id="263" r:id="rId22"/>
    <p:sldId id="268" r:id="rId23"/>
    <p:sldId id="274" r:id="rId24"/>
    <p:sldId id="272" r:id="rId25"/>
    <p:sldId id="258" r:id="rId26"/>
    <p:sldId id="280" r:id="rId27"/>
    <p:sldId id="283" r:id="rId28"/>
    <p:sldId id="282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FFFFFF"/>
    <a:srgbClr val="FFFF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2395" autoAdjust="0"/>
    <p:restoredTop sz="94660"/>
  </p:normalViewPr>
  <p:slideViewPr>
    <p:cSldViewPr>
      <p:cViewPr varScale="1">
        <p:scale>
          <a:sx n="73" d="100"/>
          <a:sy n="73" d="100"/>
        </p:scale>
        <p:origin x="87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ADE8470-C1E1-416C-97AA-8FE708597D0D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444E5CD-9E82-42D2-AA5F-B5A272783E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0457E1-EEA7-4265-91BC-9F08C546AC5B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17DC7-5C76-4381-91A9-090F993DF99E}" type="datetimeFigureOut">
              <a:rPr lang="en-US"/>
              <a:pPr>
                <a:defRPr/>
              </a:pPr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F712A-BAB9-4146-8ADC-6426CDA45B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69E9E-1BE5-495D-88C4-79C1C9AC609F}" type="datetimeFigureOut">
              <a:rPr lang="en-US"/>
              <a:pPr>
                <a:defRPr/>
              </a:pPr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460C0-721E-4AEF-89C9-8FED9F992E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52A98-22E5-4A09-8723-26EB2210AC5D}" type="datetimeFigureOut">
              <a:rPr lang="en-US"/>
              <a:pPr>
                <a:defRPr/>
              </a:pPr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02F25-7E6C-4698-BCB3-3EFEB590E0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DAFE4-B53C-406A-8116-54289E03B2A5}" type="datetimeFigureOut">
              <a:rPr lang="en-US"/>
              <a:pPr>
                <a:defRPr/>
              </a:pPr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DC61E-9D33-4FAC-9A09-FF768F3A79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377EE-87F8-421E-A3E0-2580DF9F9F86}" type="datetimeFigureOut">
              <a:rPr lang="en-US"/>
              <a:pPr>
                <a:defRPr/>
              </a:pPr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73395-7743-4316-9F5B-D3B8C55EE1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89DC6-FAA7-452E-8BA6-04FE70428381}" type="datetimeFigureOut">
              <a:rPr lang="en-US"/>
              <a:pPr>
                <a:defRPr/>
              </a:pPr>
              <a:t>11/20/2018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FBEE7-3879-453C-824E-C31FFBD5A4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B7EEA-6680-42EF-8ACB-25BBDA25E596}" type="datetimeFigureOut">
              <a:rPr lang="en-US"/>
              <a:pPr>
                <a:defRPr/>
              </a:pPr>
              <a:t>11/20/2018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7FCD6-B274-4622-9BA0-A631BCA3A3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AE588-88D7-45D1-B260-BEE1B906A9AD}" type="datetimeFigureOut">
              <a:rPr lang="en-US"/>
              <a:pPr>
                <a:defRPr/>
              </a:pPr>
              <a:t>11/20/2018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1AAFA-4CC1-4AA2-92AB-49AA3C0572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90784-BB82-4812-AFDA-E05FBD4ABB7A}" type="datetimeFigureOut">
              <a:rPr lang="en-US"/>
              <a:pPr>
                <a:defRPr/>
              </a:pPr>
              <a:t>11/20/2018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8012A-654F-4267-B021-40CEB2837C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108B6-7395-4C82-8581-1476D451B8B6}" type="datetimeFigureOut">
              <a:rPr lang="en-US"/>
              <a:pPr>
                <a:defRPr/>
              </a:pPr>
              <a:t>11/20/2018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7F513-0563-4BB4-9688-5223BBEBC7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CC8BC-0313-4428-A231-EE0147CBEF75}" type="datetimeFigureOut">
              <a:rPr lang="en-US"/>
              <a:pPr>
                <a:defRPr/>
              </a:pPr>
              <a:t>11/20/2018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4D1E2-133B-4034-B527-C0CED12BD3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4B1E862-45D6-4F18-B981-9EE052721298}" type="datetimeFigureOut">
              <a:rPr lang="en-US"/>
              <a:pPr>
                <a:defRPr/>
              </a:pPr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8BED92-F420-4962-AD77-ABB0A2453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" y="0"/>
            <a:ext cx="91836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905000"/>
            <a:ext cx="7543800" cy="406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457200"/>
            <a:ext cx="550068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70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0"/>
            <a:ext cx="9139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44196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6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sz="6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6000" b="1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Калинкина Ангелина</a:t>
            </a:r>
            <a:endParaRPr lang="ru-RU" sz="6000" b="1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4579" name="Содержимое 3" descr="ангелина калинкина.jpg"/>
          <p:cNvPicPr>
            <a:picLocks noGrp="1" noChangeAspect="1"/>
          </p:cNvPicPr>
          <p:nvPr>
            <p:ph idx="1"/>
          </p:nvPr>
        </p:nvPicPr>
        <p:blipFill>
          <a:blip r:embed="rId3"/>
          <a:srcRect l="10001" t="10001" r="5000" b="11111"/>
          <a:stretch>
            <a:fillRect/>
          </a:stretch>
        </p:blipFill>
        <p:spPr>
          <a:xfrm>
            <a:off x="4859338" y="457200"/>
            <a:ext cx="4159250" cy="5791200"/>
          </a:xfrm>
        </p:spPr>
      </p:pic>
      <p:sp>
        <p:nvSpPr>
          <p:cNvPr id="24580" name="TextBox 7"/>
          <p:cNvSpPr txBox="1">
            <a:spLocks noChangeArrowheads="1"/>
          </p:cNvSpPr>
          <p:nvPr/>
        </p:nvSpPr>
        <p:spPr bwMode="auto">
          <a:xfrm>
            <a:off x="381000" y="2057400"/>
            <a:ext cx="4478338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4000" b="1">
              <a:solidFill>
                <a:srgbClr val="403152"/>
              </a:solidFill>
              <a:latin typeface="Georgia" pitchFamily="18" charset="0"/>
            </a:endParaRPr>
          </a:p>
          <a:p>
            <a:pPr algn="ctr"/>
            <a:r>
              <a:rPr lang="ru-RU" sz="4000" b="1">
                <a:solidFill>
                  <a:srgbClr val="403152"/>
                </a:solidFill>
                <a:latin typeface="Georgia" pitchFamily="18" charset="0"/>
              </a:rPr>
              <a:t>Задумчивая, загадочная,</a:t>
            </a:r>
            <a:br>
              <a:rPr lang="ru-RU" sz="4000" b="1">
                <a:solidFill>
                  <a:srgbClr val="403152"/>
                </a:solidFill>
                <a:latin typeface="Georgia" pitchFamily="18" charset="0"/>
              </a:rPr>
            </a:br>
            <a:r>
              <a:rPr lang="ru-RU" sz="4000" b="1">
                <a:solidFill>
                  <a:srgbClr val="403152"/>
                </a:solidFill>
                <a:latin typeface="Georgia" pitchFamily="18" charset="0"/>
              </a:rPr>
              <a:t>неординарная и  по</a:t>
            </a:r>
            <a:r>
              <a:rPr lang="ru-RU" sz="4000" b="1">
                <a:solidFill>
                  <a:srgbClr val="403152"/>
                </a:solidFill>
              </a:rPr>
              <a:t>-</a:t>
            </a:r>
            <a:r>
              <a:rPr lang="ru-RU" sz="4000" b="1">
                <a:solidFill>
                  <a:srgbClr val="403152"/>
                </a:solidFill>
                <a:latin typeface="Georgia" pitchFamily="18" charset="0"/>
              </a:rPr>
              <a:t> волшебному сказочная…</a:t>
            </a:r>
          </a:p>
        </p:txBody>
      </p:sp>
    </p:spTree>
  </p:cSld>
  <p:clrMapOvr>
    <a:masterClrMapping/>
  </p:clrMapOvr>
  <p:transition advTm="187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Содержимое 3" descr="регина конзычакова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410200" y="152400"/>
            <a:ext cx="3511550" cy="6245225"/>
          </a:xfrm>
        </p:spPr>
      </p:pic>
      <p:sp>
        <p:nvSpPr>
          <p:cNvPr id="5" name="TextBox 4"/>
          <p:cNvSpPr txBox="1"/>
          <p:nvPr/>
        </p:nvSpPr>
        <p:spPr>
          <a:xfrm>
            <a:off x="228600" y="381000"/>
            <a:ext cx="5334000" cy="1920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+mn-cs"/>
              </a:rPr>
              <a:t>Канзычакова</a:t>
            </a:r>
            <a:r>
              <a:rPr lang="ru-RU" sz="6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+mn-cs"/>
              </a:rPr>
              <a:t> Регина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209800"/>
            <a:ext cx="5486400" cy="286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Звезда - будто бы с картины.</a:t>
            </a:r>
            <a:br>
              <a:rPr lang="ru-RU" sz="30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</a:br>
            <a:r>
              <a:rPr lang="ru-RU" sz="30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Весела, скромна, игрива.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Всё ей в жизни по- плечу!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Если что-нибудь решит,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Даже в космос полетит!</a:t>
            </a:r>
          </a:p>
        </p:txBody>
      </p:sp>
    </p:spTree>
  </p:cSld>
  <p:clrMapOvr>
    <a:masterClrMapping/>
  </p:clrMapOvr>
  <p:transition advTm="172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Содержимое 3" descr="лера кичкина  .jpg"/>
          <p:cNvPicPr>
            <a:picLocks noGrp="1" noChangeAspect="1"/>
          </p:cNvPicPr>
          <p:nvPr>
            <p:ph idx="1"/>
          </p:nvPr>
        </p:nvPicPr>
        <p:blipFill>
          <a:blip r:embed="rId3"/>
          <a:srcRect l="13589" r="23621"/>
          <a:stretch>
            <a:fillRect/>
          </a:stretch>
        </p:blipFill>
        <p:spPr>
          <a:xfrm>
            <a:off x="4316413" y="381000"/>
            <a:ext cx="4767262" cy="5694363"/>
          </a:xfrm>
        </p:spPr>
      </p:pic>
      <p:sp>
        <p:nvSpPr>
          <p:cNvPr id="5" name="TextBox 4"/>
          <p:cNvSpPr txBox="1"/>
          <p:nvPr/>
        </p:nvSpPr>
        <p:spPr>
          <a:xfrm>
            <a:off x="0" y="190500"/>
            <a:ext cx="4419600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+mn-cs"/>
              </a:rPr>
              <a:t>Кичкина</a:t>
            </a:r>
            <a:r>
              <a:rPr lang="ru-RU" sz="6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+mn-cs"/>
              </a:rPr>
              <a:t>Валерия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2128838"/>
            <a:ext cx="4038600" cy="4032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Наша Валерия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заслуживает доверия!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Романтична и скромна,</a:t>
            </a:r>
            <a:b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</a:b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хорошим воспитателем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 будет она!</a:t>
            </a:r>
          </a:p>
        </p:txBody>
      </p:sp>
    </p:spTree>
  </p:cSld>
  <p:clrMapOvr>
    <a:masterClrMapping/>
  </p:clrMapOvr>
  <p:transition advTm="6032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445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Содержимое 3" descr="катя клюкина.jpg"/>
          <p:cNvPicPr>
            <a:picLocks noGrp="1" noChangeAspect="1"/>
          </p:cNvPicPr>
          <p:nvPr>
            <p:ph idx="1"/>
          </p:nvPr>
        </p:nvPicPr>
        <p:blipFill>
          <a:blip r:embed="rId3"/>
          <a:srcRect l="19511" b="31435"/>
          <a:stretch>
            <a:fillRect/>
          </a:stretch>
        </p:blipFill>
        <p:spPr>
          <a:xfrm rot="19206711">
            <a:off x="4124325" y="977900"/>
            <a:ext cx="4125913" cy="4281488"/>
          </a:xfrm>
        </p:spPr>
      </p:pic>
      <p:sp>
        <p:nvSpPr>
          <p:cNvPr id="5" name="TextBox 4"/>
          <p:cNvSpPr txBox="1"/>
          <p:nvPr/>
        </p:nvSpPr>
        <p:spPr>
          <a:xfrm>
            <a:off x="228600" y="12700"/>
            <a:ext cx="4191000" cy="1939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+mn-cs"/>
              </a:rPr>
              <a:t>Клюкина</a:t>
            </a:r>
            <a:endParaRPr lang="ru-RU" sz="6000" b="1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+mn-cs"/>
              </a:rPr>
              <a:t>Екатерина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828800"/>
            <a:ext cx="5638800" cy="4094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solidFill>
                <a:schemeClr val="accent4">
                  <a:lumMod val="50000"/>
                </a:schemeClr>
              </a:solidFill>
              <a:latin typeface="Georgia" panose="02040502050405020303" pitchFamily="18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Тайна Кати не раскрыта,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очень скрытна и скромна.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Но надеемся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что скоро,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колледж удивит она! </a:t>
            </a:r>
          </a:p>
        </p:txBody>
      </p:sp>
    </p:spTree>
  </p:cSld>
  <p:clrMapOvr>
    <a:masterClrMapping/>
  </p:clrMapOvr>
  <p:transition advTm="2578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Содержимое 5" descr="4EgQGioQaoQ.jpg"/>
          <p:cNvPicPr>
            <a:picLocks noGrp="1" noChangeAspect="1"/>
          </p:cNvPicPr>
          <p:nvPr>
            <p:ph idx="1"/>
          </p:nvPr>
        </p:nvPicPr>
        <p:blipFill>
          <a:blip r:embed="rId3"/>
          <a:srcRect l="16470" t="16470" r="20390" b="17645"/>
          <a:stretch>
            <a:fillRect/>
          </a:stretch>
        </p:blipFill>
        <p:spPr>
          <a:xfrm>
            <a:off x="4773613" y="152400"/>
            <a:ext cx="3848100" cy="6022975"/>
          </a:xfrm>
        </p:spPr>
      </p:pic>
      <p:sp>
        <p:nvSpPr>
          <p:cNvPr id="7" name="TextBox 6"/>
          <p:cNvSpPr txBox="1"/>
          <p:nvPr/>
        </p:nvSpPr>
        <p:spPr>
          <a:xfrm>
            <a:off x="0" y="152400"/>
            <a:ext cx="5257800" cy="1736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+mn-cs"/>
              </a:rPr>
              <a:t>Колистратова</a:t>
            </a:r>
            <a:r>
              <a:rPr lang="ru-RU" sz="54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+mn-cs"/>
              </a:rPr>
              <a:t> Алина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76200" y="1981200"/>
            <a:ext cx="5105400" cy="2554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Это - редкая чистюля,</a:t>
            </a:r>
            <a:b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</a:b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у неё порядок и уют. Музыкальная натура,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Алина- эту звёздочку зовут!</a:t>
            </a:r>
          </a:p>
        </p:txBody>
      </p:sp>
    </p:spTree>
  </p:cSld>
  <p:clrMapOvr>
    <a:masterClrMapping/>
  </p:clrMapOvr>
  <p:transition advTm="625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Содержимое 3" descr="юлия кольчурина.jpg"/>
          <p:cNvPicPr>
            <a:picLocks noGrp="1" noChangeAspect="1"/>
          </p:cNvPicPr>
          <p:nvPr>
            <p:ph idx="1"/>
          </p:nvPr>
        </p:nvPicPr>
        <p:blipFill>
          <a:blip r:embed="rId3"/>
          <a:srcRect l="18056" t="4443" r="25000" b="33334"/>
          <a:stretch>
            <a:fillRect/>
          </a:stretch>
        </p:blipFill>
        <p:spPr>
          <a:xfrm>
            <a:off x="5059363" y="76200"/>
            <a:ext cx="3992562" cy="5454650"/>
          </a:xfrm>
        </p:spPr>
      </p:pic>
      <p:sp>
        <p:nvSpPr>
          <p:cNvPr id="5" name="TextBox 4"/>
          <p:cNvSpPr txBox="1"/>
          <p:nvPr/>
        </p:nvSpPr>
        <p:spPr>
          <a:xfrm>
            <a:off x="198438" y="304800"/>
            <a:ext cx="5135562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+mn-cs"/>
              </a:rPr>
              <a:t>Кольчурина</a:t>
            </a:r>
            <a:r>
              <a:rPr lang="ru-RU" sz="6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+mn-cs"/>
              </a:rPr>
              <a:t>Юлия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2438400"/>
            <a:ext cx="5181600" cy="3478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Мила, улыбчива, скромна.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Такая </a:t>
            </a:r>
            <a:r>
              <a:rPr lang="ru-RU" sz="4400" b="1" dirty="0" err="1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Юленька</a:t>
            </a:r>
            <a:r>
              <a:rPr lang="ru-RU" sz="44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, у нас одна! </a:t>
            </a:r>
          </a:p>
        </p:txBody>
      </p:sp>
    </p:spTree>
  </p:cSld>
  <p:clrMapOvr>
    <a:masterClrMapping/>
  </p:clrMapOvr>
  <p:transition advTm="5078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Содержимое 3" descr="анастасия матонина.jpg"/>
          <p:cNvPicPr>
            <a:picLocks noGrp="1" noChangeAspect="1"/>
          </p:cNvPicPr>
          <p:nvPr>
            <p:ph idx="1"/>
          </p:nvPr>
        </p:nvPicPr>
        <p:blipFill>
          <a:blip r:embed="rId3"/>
          <a:srcRect l="11667" t="10001" r="13333" b="5556"/>
          <a:stretch>
            <a:fillRect/>
          </a:stretch>
        </p:blipFill>
        <p:spPr>
          <a:xfrm>
            <a:off x="5562600" y="76200"/>
            <a:ext cx="3429000" cy="5791200"/>
          </a:xfrm>
        </p:spPr>
      </p:pic>
      <p:sp>
        <p:nvSpPr>
          <p:cNvPr id="5" name="TextBox 4"/>
          <p:cNvSpPr txBox="1"/>
          <p:nvPr/>
        </p:nvSpPr>
        <p:spPr>
          <a:xfrm>
            <a:off x="533400" y="215900"/>
            <a:ext cx="5105400" cy="1939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+mn-cs"/>
              </a:rPr>
              <a:t>Матонина Анастасия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319338"/>
            <a:ext cx="5943600" cy="2555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Настя, Настенька, Настёна,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она красива и смышлёна.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Удачен в жизни её путь,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потому что видит суть!</a:t>
            </a:r>
          </a:p>
        </p:txBody>
      </p:sp>
    </p:spTree>
  </p:cSld>
  <p:clrMapOvr>
    <a:masterClrMapping/>
  </p:clrMapOvr>
  <p:transition advTm="6220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75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Содержимое 3" descr="анастасия мефед.jpg"/>
          <p:cNvPicPr>
            <a:picLocks noGrp="1" noChangeAspect="1"/>
          </p:cNvPicPr>
          <p:nvPr>
            <p:ph idx="1"/>
          </p:nvPr>
        </p:nvPicPr>
        <p:blipFill>
          <a:blip r:embed="rId3"/>
          <a:srcRect t="8952" b="9360"/>
          <a:stretch>
            <a:fillRect/>
          </a:stretch>
        </p:blipFill>
        <p:spPr>
          <a:xfrm rot="2304806">
            <a:off x="4535488" y="752475"/>
            <a:ext cx="3808412" cy="4148138"/>
          </a:xfrm>
        </p:spPr>
      </p:pic>
      <p:sp>
        <p:nvSpPr>
          <p:cNvPr id="5" name="TextBox 4"/>
          <p:cNvSpPr txBox="1"/>
          <p:nvPr/>
        </p:nvSpPr>
        <p:spPr>
          <a:xfrm>
            <a:off x="152400" y="249238"/>
            <a:ext cx="4724400" cy="1939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+mn-cs"/>
              </a:rPr>
              <a:t>Мефед</a:t>
            </a:r>
            <a:r>
              <a:rPr lang="ru-RU" sz="6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+mn-cs"/>
              </a:rPr>
              <a:t>Анастасия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2438400"/>
            <a:ext cx="4800600" cy="4032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Золотых рук мастерица, рукодельница она.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Скоро маленьких детишек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доверит ей воспитывать страна!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solidFill>
                <a:schemeClr val="accent4">
                  <a:lumMod val="50000"/>
                </a:schemeClr>
              </a:solidFill>
              <a:latin typeface="Georgia" panose="02040502050405020303" pitchFamily="18" charset="0"/>
              <a:cs typeface="+mn-cs"/>
            </a:endParaRPr>
          </a:p>
        </p:txBody>
      </p:sp>
    </p:spTree>
  </p:cSld>
  <p:clrMapOvr>
    <a:masterClrMapping/>
  </p:clrMapOvr>
  <p:transition advTm="5111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Содержимое 3" descr="снежана писарчук.jpg"/>
          <p:cNvPicPr>
            <a:picLocks noGrp="1" noChangeAspect="1"/>
          </p:cNvPicPr>
          <p:nvPr>
            <p:ph idx="1"/>
          </p:nvPr>
        </p:nvPicPr>
        <p:blipFill>
          <a:blip r:embed="rId4"/>
          <a:srcRect l="-458" t="-545" r="16821" b="16757"/>
          <a:stretch>
            <a:fillRect/>
          </a:stretch>
        </p:blipFill>
        <p:spPr>
          <a:xfrm>
            <a:off x="3975100" y="-12700"/>
            <a:ext cx="5105400" cy="6870700"/>
          </a:xfrm>
        </p:spPr>
      </p:pic>
      <p:sp>
        <p:nvSpPr>
          <p:cNvPr id="5" name="TextBox 4"/>
          <p:cNvSpPr txBox="1"/>
          <p:nvPr/>
        </p:nvSpPr>
        <p:spPr>
          <a:xfrm>
            <a:off x="76200" y="381000"/>
            <a:ext cx="4114800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+mn-cs"/>
              </a:rPr>
              <a:t>Писарчук</a:t>
            </a:r>
            <a:r>
              <a:rPr lang="ru-RU" sz="6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+mn-cs"/>
              </a:rPr>
              <a:t> Снежана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" y="2057400"/>
            <a:ext cx="3810000" cy="4032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solidFill>
                <a:schemeClr val="accent4">
                  <a:lumMod val="50000"/>
                </a:schemeClr>
              </a:solidFill>
              <a:latin typeface="Georgia" panose="02040502050405020303" pitchFamily="18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Она всегда приветлива,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окружена друзьями.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Приходите в гости к нам,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убедитесь сами!</a:t>
            </a:r>
          </a:p>
        </p:txBody>
      </p:sp>
    </p:spTree>
    <p:custDataLst>
      <p:tags r:id="rId1"/>
    </p:custDataLst>
  </p:cSld>
  <p:clrMapOvr>
    <a:masterClrMapping/>
  </p:clrMapOvr>
  <p:transition advTm="6360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Содержимое 3" descr="дарина сидорова.jpg"/>
          <p:cNvPicPr>
            <a:picLocks noGrp="1" noChangeAspect="1"/>
          </p:cNvPicPr>
          <p:nvPr>
            <p:ph idx="1"/>
          </p:nvPr>
        </p:nvPicPr>
        <p:blipFill>
          <a:blip r:embed="rId4"/>
          <a:srcRect l="7407" t="13580" r="11111" b="2"/>
          <a:stretch>
            <a:fillRect/>
          </a:stretch>
        </p:blipFill>
        <p:spPr>
          <a:xfrm>
            <a:off x="4572000" y="173038"/>
            <a:ext cx="4114800" cy="6546850"/>
          </a:xfrm>
        </p:spPr>
      </p:pic>
      <p:sp>
        <p:nvSpPr>
          <p:cNvPr id="5" name="TextBox 4"/>
          <p:cNvSpPr txBox="1"/>
          <p:nvPr/>
        </p:nvSpPr>
        <p:spPr>
          <a:xfrm>
            <a:off x="304800" y="152400"/>
            <a:ext cx="4343400" cy="1920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+mn-cs"/>
              </a:rPr>
              <a:t>Сидорова </a:t>
            </a:r>
            <a:r>
              <a:rPr lang="ru-RU" sz="6000" b="1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+mn-cs"/>
              </a:rPr>
              <a:t>Дарина</a:t>
            </a:r>
            <a:endParaRPr lang="ru-RU" sz="6000" b="1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2133600"/>
            <a:ext cx="4495800" cy="4032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Если вам нужна поддержка,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иль вдруг грустно от чего.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В нашей группе есть </a:t>
            </a:r>
            <a:r>
              <a:rPr lang="ru-RU" sz="3200" b="1" dirty="0" err="1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Дарина</a:t>
            </a: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, надежное дружеское плечо!</a:t>
            </a:r>
          </a:p>
        </p:txBody>
      </p:sp>
    </p:spTree>
    <p:custDataLst>
      <p:tags r:id="rId1"/>
    </p:custDataLst>
  </p:cSld>
  <p:clrMapOvr>
    <a:masterClrMapping/>
  </p:clrMapOvr>
  <p:transition advTm="55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122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8600"/>
            <a:ext cx="3886200" cy="14478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60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Аршина Нина</a:t>
            </a:r>
            <a:endParaRPr lang="ru-RU" sz="6000" b="1" dirty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5363" name="Содержимое 3" descr="нина аршина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267200" y="152400"/>
            <a:ext cx="4648200" cy="6197600"/>
          </a:xfrm>
        </p:spPr>
      </p:pic>
      <p:sp>
        <p:nvSpPr>
          <p:cNvPr id="5" name="TextBox 4"/>
          <p:cNvSpPr txBox="1"/>
          <p:nvPr/>
        </p:nvSpPr>
        <p:spPr>
          <a:xfrm>
            <a:off x="0" y="1905000"/>
            <a:ext cx="4343400" cy="3478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b="1" dirty="0">
              <a:solidFill>
                <a:srgbClr val="FF0000"/>
              </a:solidFill>
              <a:latin typeface="Georgia" panose="02040502050405020303" pitchFamily="18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Весёлая,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энергичная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и очень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симпатичная</a:t>
            </a:r>
          </a:p>
        </p:txBody>
      </p:sp>
    </p:spTree>
  </p:cSld>
  <p:clrMapOvr>
    <a:masterClrMapping/>
  </p:clrMapOvr>
  <p:transition advTm="484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5" y="0"/>
            <a:ext cx="9205913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Содержимое 3" descr="мария смолкина.jpg"/>
          <p:cNvPicPr>
            <a:picLocks noGrp="1" noChangeAspect="1"/>
          </p:cNvPicPr>
          <p:nvPr>
            <p:ph idx="1"/>
          </p:nvPr>
        </p:nvPicPr>
        <p:blipFill>
          <a:blip r:embed="rId4"/>
          <a:srcRect l="4413" t="4411" r="7353" b="13971"/>
          <a:stretch>
            <a:fillRect/>
          </a:stretch>
        </p:blipFill>
        <p:spPr>
          <a:xfrm>
            <a:off x="4078288" y="300038"/>
            <a:ext cx="5065712" cy="6248400"/>
          </a:xfrm>
        </p:spPr>
      </p:pic>
      <p:sp>
        <p:nvSpPr>
          <p:cNvPr id="5" name="TextBox 4"/>
          <p:cNvSpPr txBox="1"/>
          <p:nvPr/>
        </p:nvSpPr>
        <p:spPr>
          <a:xfrm>
            <a:off x="228600" y="261938"/>
            <a:ext cx="4191000" cy="1920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+mn-cs"/>
              </a:rPr>
              <a:t>Смолкина Мария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362200"/>
            <a:ext cx="4267200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Скромная девчонка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искристые глаза,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доброту душевную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излучает она!</a:t>
            </a:r>
          </a:p>
        </p:txBody>
      </p:sp>
    </p:spTree>
    <p:custDataLst>
      <p:tags r:id="rId1"/>
    </p:custDataLst>
  </p:cSld>
  <p:clrMapOvr>
    <a:masterClrMapping/>
  </p:clrMapOvr>
  <p:transition advTm="5359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4763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Содержимое 3" descr="соня темерова.jpg"/>
          <p:cNvPicPr>
            <a:picLocks noGrp="1" noChangeAspect="1"/>
          </p:cNvPicPr>
          <p:nvPr>
            <p:ph idx="1"/>
          </p:nvPr>
        </p:nvPicPr>
        <p:blipFill>
          <a:blip r:embed="rId4"/>
          <a:srcRect l="2872" t="9566" r="50461" b="4958"/>
          <a:stretch>
            <a:fillRect/>
          </a:stretch>
        </p:blipFill>
        <p:spPr>
          <a:xfrm>
            <a:off x="5943600" y="152400"/>
            <a:ext cx="2392363" cy="6575425"/>
          </a:xfrm>
        </p:spPr>
      </p:pic>
      <p:sp>
        <p:nvSpPr>
          <p:cNvPr id="5" name="TextBox 4"/>
          <p:cNvSpPr txBox="1"/>
          <p:nvPr/>
        </p:nvSpPr>
        <p:spPr>
          <a:xfrm>
            <a:off x="228600" y="127000"/>
            <a:ext cx="4876800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+mn-cs"/>
              </a:rPr>
              <a:t>Темерова</a:t>
            </a:r>
            <a:r>
              <a:rPr lang="ru-RU" sz="6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+mn-cs"/>
              </a:rPr>
              <a:t> Софья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2208213"/>
            <a:ext cx="5791200" cy="3786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В нашей группе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есть девчонка -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лучезарна и светла.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На любой вопрос ответ, сразу же найдет она!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Голос – будто бы звоночек,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рассмешит кого захочешь!</a:t>
            </a:r>
          </a:p>
        </p:txBody>
      </p:sp>
    </p:spTree>
    <p:custDataLst>
      <p:tags r:id="rId1"/>
    </p:custDataLst>
  </p:cSld>
  <p:clrMapOvr>
    <a:masterClrMapping/>
  </p:clrMapOvr>
  <p:transition advTm="6062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Содержимое 3" descr="IMG_20180120_175648_857.jpg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267200" y="119063"/>
            <a:ext cx="4754563" cy="5943600"/>
          </a:xfrm>
        </p:spPr>
      </p:pic>
      <p:sp>
        <p:nvSpPr>
          <p:cNvPr id="5" name="TextBox 4"/>
          <p:cNvSpPr txBox="1"/>
          <p:nvPr/>
        </p:nvSpPr>
        <p:spPr>
          <a:xfrm>
            <a:off x="228600" y="228600"/>
            <a:ext cx="3916363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+mn-cs"/>
              </a:rPr>
              <a:t>Урих Кристина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2362200"/>
            <a:ext cx="4267200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ea typeface="+mj-ea"/>
                <a:cs typeface="+mj-cs"/>
              </a:rPr>
              <a:t>Умница, красавица,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ea typeface="+mj-ea"/>
                <a:cs typeface="+mj-cs"/>
              </a:rPr>
              <a:t>помощница она!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ea typeface="+mj-ea"/>
                <a:cs typeface="+mj-cs"/>
              </a:rPr>
              <a:t>Спортивная, активная и просто позитивная!</a:t>
            </a:r>
          </a:p>
        </p:txBody>
      </p:sp>
    </p:spTree>
    <p:custDataLst>
      <p:tags r:id="rId1"/>
    </p:custDataLst>
  </p:cSld>
  <p:clrMapOvr>
    <a:masterClrMapping/>
  </p:clrMapOvr>
  <p:transition advTm="4875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 flipV="1">
            <a:off x="8686800" y="0"/>
            <a:ext cx="609600" cy="2746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7891" name="Содержимое 3" descr="неля хейнма.jpg"/>
          <p:cNvPicPr>
            <a:picLocks noGrp="1" noChangeAspect="1"/>
          </p:cNvPicPr>
          <p:nvPr>
            <p:ph idx="1"/>
          </p:nvPr>
        </p:nvPicPr>
        <p:blipFill>
          <a:blip r:embed="rId3"/>
          <a:srcRect l="40741"/>
          <a:stretch>
            <a:fillRect/>
          </a:stretch>
        </p:blipFill>
        <p:spPr>
          <a:xfrm>
            <a:off x="5029200" y="111125"/>
            <a:ext cx="3968750" cy="6696075"/>
          </a:xfrm>
        </p:spPr>
      </p:pic>
      <p:sp>
        <p:nvSpPr>
          <p:cNvPr id="5" name="TextBox 4"/>
          <p:cNvSpPr txBox="1"/>
          <p:nvPr/>
        </p:nvSpPr>
        <p:spPr>
          <a:xfrm>
            <a:off x="228600" y="457200"/>
            <a:ext cx="4267200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+mn-cs"/>
              </a:rPr>
              <a:t>Хейнма</a:t>
            </a:r>
            <a:r>
              <a:rPr lang="ru-RU" sz="6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+mn-cs"/>
              </a:rPr>
              <a:t> </a:t>
            </a:r>
            <a:r>
              <a:rPr lang="ru-RU" sz="6000" b="1" dirty="0" err="1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+mn-cs"/>
              </a:rPr>
              <a:t>Нелля</a:t>
            </a:r>
            <a:endParaRPr lang="ru-RU" sz="6000" b="1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37893" name="TextBox 6"/>
          <p:cNvSpPr txBox="1">
            <a:spLocks noChangeArrowheads="1"/>
          </p:cNvSpPr>
          <p:nvPr/>
        </p:nvSpPr>
        <p:spPr bwMode="auto">
          <a:xfrm>
            <a:off x="239486" y="1905000"/>
            <a:ext cx="449580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3600" b="1" dirty="0">
              <a:solidFill>
                <a:srgbClr val="403152"/>
              </a:solidFill>
              <a:latin typeface="Georgia" pitchFamily="18" charset="0"/>
            </a:endParaRPr>
          </a:p>
          <a:p>
            <a:pPr algn="ctr"/>
            <a:r>
              <a:rPr lang="ru-RU" sz="2800" b="1" dirty="0" err="1" smtClean="0">
                <a:solidFill>
                  <a:srgbClr val="403152"/>
                </a:solidFill>
                <a:latin typeface="Georgia" pitchFamily="18" charset="0"/>
              </a:rPr>
              <a:t>Нелля</a:t>
            </a:r>
            <a:r>
              <a:rPr lang="ru-RU" sz="2800" b="1" dirty="0" smtClean="0">
                <a:solidFill>
                  <a:srgbClr val="403152"/>
                </a:solidFill>
                <a:latin typeface="Georgia" pitchFamily="18" charset="0"/>
              </a:rPr>
              <a:t>, </a:t>
            </a:r>
            <a:r>
              <a:rPr lang="ru-RU" sz="2800" b="1" dirty="0">
                <a:solidFill>
                  <a:srgbClr val="403152"/>
                </a:solidFill>
                <a:latin typeface="Georgia" pitchFamily="18" charset="0"/>
              </a:rPr>
              <a:t>впрямь сказать -богиня…</a:t>
            </a:r>
            <a:br>
              <a:rPr lang="ru-RU" sz="2800" b="1" dirty="0">
                <a:solidFill>
                  <a:srgbClr val="403152"/>
                </a:solidFill>
                <a:latin typeface="Georgia" pitchFamily="18" charset="0"/>
              </a:rPr>
            </a:br>
            <a:r>
              <a:rPr lang="ru-RU" sz="2800" b="1" dirty="0">
                <a:solidFill>
                  <a:srgbClr val="403152"/>
                </a:solidFill>
                <a:latin typeface="Georgia" pitchFamily="18" charset="0"/>
              </a:rPr>
              <a:t>Неземное божество…</a:t>
            </a:r>
            <a:br>
              <a:rPr lang="ru-RU" sz="2800" b="1" dirty="0">
                <a:solidFill>
                  <a:srgbClr val="403152"/>
                </a:solidFill>
                <a:latin typeface="Georgia" pitchFamily="18" charset="0"/>
              </a:rPr>
            </a:br>
            <a:r>
              <a:rPr lang="ru-RU" sz="2800" b="1" smtClean="0">
                <a:solidFill>
                  <a:srgbClr val="403152"/>
                </a:solidFill>
                <a:latin typeface="Georgia" pitchFamily="18" charset="0"/>
              </a:rPr>
              <a:t>Нелля </a:t>
            </a:r>
            <a:r>
              <a:rPr lang="ru-RU" sz="2800" b="1" dirty="0">
                <a:solidFill>
                  <a:srgbClr val="403152"/>
                </a:solidFill>
                <a:latin typeface="Georgia" pitchFamily="18" charset="0"/>
              </a:rPr>
              <a:t>по крови княгиня…</a:t>
            </a:r>
            <a:br>
              <a:rPr lang="ru-RU" sz="2800" b="1" dirty="0">
                <a:solidFill>
                  <a:srgbClr val="403152"/>
                </a:solidFill>
                <a:latin typeface="Georgia" pitchFamily="18" charset="0"/>
              </a:rPr>
            </a:br>
            <a:r>
              <a:rPr lang="ru-RU" sz="2800" b="1" dirty="0">
                <a:solidFill>
                  <a:srgbClr val="403152"/>
                </a:solidFill>
                <a:latin typeface="Georgia" pitchFamily="18" charset="0"/>
              </a:rPr>
              <a:t>Имя с Марса </a:t>
            </a:r>
          </a:p>
          <a:p>
            <a:pPr algn="ctr"/>
            <a:r>
              <a:rPr lang="ru-RU" sz="2800" b="1" dirty="0">
                <a:solidFill>
                  <a:srgbClr val="403152"/>
                </a:solidFill>
                <a:latin typeface="Georgia" pitchFamily="18" charset="0"/>
              </a:rPr>
              <a:t>то сошло…</a:t>
            </a:r>
            <a:br>
              <a:rPr lang="ru-RU" sz="2800" b="1" dirty="0">
                <a:solidFill>
                  <a:srgbClr val="403152"/>
                </a:solidFill>
                <a:latin typeface="Georgia" pitchFamily="18" charset="0"/>
              </a:rPr>
            </a:br>
            <a:endParaRPr lang="ru-RU" sz="2800" b="1" dirty="0">
              <a:solidFill>
                <a:srgbClr val="403152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advTm="203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Содержимое 3" descr="люба чорду.jpg"/>
          <p:cNvPicPr>
            <a:picLocks noGrp="1" noChangeAspect="1"/>
          </p:cNvPicPr>
          <p:nvPr>
            <p:ph idx="1"/>
          </p:nvPr>
        </p:nvPicPr>
        <p:blipFill>
          <a:blip r:embed="rId3"/>
          <a:srcRect l="22061" t="10004" r="21643" b="20441"/>
          <a:stretch>
            <a:fillRect/>
          </a:stretch>
        </p:blipFill>
        <p:spPr>
          <a:xfrm>
            <a:off x="4654550" y="0"/>
            <a:ext cx="4032250" cy="6643688"/>
          </a:xfrm>
        </p:spPr>
      </p:pic>
      <p:sp>
        <p:nvSpPr>
          <p:cNvPr id="5" name="TextBox 4"/>
          <p:cNvSpPr txBox="1"/>
          <p:nvPr/>
        </p:nvSpPr>
        <p:spPr>
          <a:xfrm>
            <a:off x="152400" y="457200"/>
            <a:ext cx="4724400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+mn-cs"/>
              </a:rPr>
              <a:t>Чорду</a:t>
            </a:r>
            <a:r>
              <a:rPr lang="ru-RU" sz="6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+mn-cs"/>
              </a:rPr>
              <a:t> Любовь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133600"/>
            <a:ext cx="4724400" cy="3262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chemeClr val="accent4">
                  <a:lumMod val="50000"/>
                </a:schemeClr>
              </a:solidFill>
              <a:latin typeface="Georgia" panose="02040502050405020303" pitchFamily="18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Ох, издалека приехала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err="1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Любочка</a:t>
            </a: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 – краса!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Глазки как смородинки,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на личико мила!</a:t>
            </a:r>
          </a:p>
        </p:txBody>
      </p:sp>
    </p:spTree>
  </p:cSld>
  <p:clrMapOvr>
    <a:masterClrMapping/>
  </p:clrMapOvr>
  <p:transition advTm="172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Содержимое 3" descr="карина шерстобаева.jpg"/>
          <p:cNvPicPr>
            <a:picLocks noGrp="1" noChangeAspect="1"/>
          </p:cNvPicPr>
          <p:nvPr>
            <p:ph idx="1"/>
          </p:nvPr>
        </p:nvPicPr>
        <p:blipFill>
          <a:blip r:embed="rId4"/>
          <a:srcRect l="17821" t="18333" r="33664"/>
          <a:stretch>
            <a:fillRect/>
          </a:stretch>
        </p:blipFill>
        <p:spPr>
          <a:xfrm>
            <a:off x="4724400" y="838200"/>
            <a:ext cx="4276725" cy="4800600"/>
          </a:xfrm>
        </p:spPr>
      </p:pic>
      <p:sp>
        <p:nvSpPr>
          <p:cNvPr id="5" name="TextBox 4"/>
          <p:cNvSpPr txBox="1"/>
          <p:nvPr/>
        </p:nvSpPr>
        <p:spPr>
          <a:xfrm>
            <a:off x="0" y="0"/>
            <a:ext cx="5562600" cy="1920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+mn-cs"/>
              </a:rPr>
              <a:t>Шерстобаева</a:t>
            </a:r>
            <a:r>
              <a:rPr lang="ru-RU" sz="6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+mn-cs"/>
              </a:rPr>
              <a:t> Карина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76200" y="1752600"/>
            <a:ext cx="5105400" cy="4094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solidFill>
                <a:schemeClr val="accent4">
                  <a:lumMod val="50000"/>
                </a:schemeClr>
              </a:solidFill>
              <a:latin typeface="Georgia" panose="02040502050405020303" pitchFamily="18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В ней есть задор и искорка,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глаза полны огня!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Может, будущий министр…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Её узнает вся страна!</a:t>
            </a:r>
          </a:p>
        </p:txBody>
      </p:sp>
    </p:spTree>
    <p:custDataLst>
      <p:tags r:id="rId1"/>
    </p:custDataLst>
  </p:cSld>
  <p:clrMapOvr>
    <a:masterClrMapping/>
  </p:clrMapOvr>
  <p:transition advTm="5749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Содержимое 5" descr="снежана шубина.jpg"/>
          <p:cNvPicPr>
            <a:picLocks noGrp="1" noChangeAspect="1"/>
          </p:cNvPicPr>
          <p:nvPr>
            <p:ph idx="1"/>
          </p:nvPr>
        </p:nvPicPr>
        <p:blipFill>
          <a:blip r:embed="rId3"/>
          <a:srcRect l="7896" t="22186" r="17094" b="3481"/>
          <a:stretch>
            <a:fillRect/>
          </a:stretch>
        </p:blipFill>
        <p:spPr>
          <a:xfrm>
            <a:off x="5334000" y="138113"/>
            <a:ext cx="3733800" cy="6581775"/>
          </a:xfrm>
        </p:spPr>
      </p:pic>
      <p:sp>
        <p:nvSpPr>
          <p:cNvPr id="5" name="Прямоугольник 4"/>
          <p:cNvSpPr/>
          <p:nvPr/>
        </p:nvSpPr>
        <p:spPr>
          <a:xfrm>
            <a:off x="76200" y="304800"/>
            <a:ext cx="4953000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+mn-cs"/>
              </a:rPr>
              <a:t>Шубина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+mn-cs"/>
              </a:rPr>
              <a:t>Снежана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133600"/>
            <a:ext cx="5486400" cy="4278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Если вдруг какое дело, помощь будет тут как тут!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Трудолюбивую девчонку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 Снежана Шубина зовут!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800" b="1" dirty="0">
              <a:solidFill>
                <a:schemeClr val="accent4">
                  <a:lumMod val="50000"/>
                </a:schemeClr>
              </a:solidFill>
              <a:latin typeface="Georgia" panose="02040502050405020303" pitchFamily="18" charset="0"/>
              <a:cs typeface="+mn-cs"/>
            </a:endParaRPr>
          </a:p>
        </p:txBody>
      </p:sp>
    </p:spTree>
  </p:cSld>
  <p:clrMapOvr>
    <a:masterClrMapping/>
  </p:clrMapOvr>
  <p:transition advTm="234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2412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8" y="184150"/>
            <a:ext cx="4494212" cy="62928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Наш </a:t>
            </a:r>
            <a:b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классный руководитель- </a:t>
            </a:r>
            <a:b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Светлана </a:t>
            </a:r>
            <a:b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Владимировна</a:t>
            </a:r>
            <a:b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Гончаренко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1987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151313" y="23813"/>
            <a:ext cx="4965700" cy="6324600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567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Заголовок 1"/>
          <p:cNvSpPr>
            <a:spLocks noGrp="1"/>
          </p:cNvSpPr>
          <p:nvPr>
            <p:ph type="title"/>
          </p:nvPr>
        </p:nvSpPr>
        <p:spPr>
          <a:xfrm>
            <a:off x="-76200" y="5486400"/>
            <a:ext cx="9372600" cy="1371600"/>
          </a:xfrm>
        </p:spPr>
        <p:txBody>
          <a:bodyPr/>
          <a:lstStyle/>
          <a:p>
            <a:pPr eaLnBrk="1" hangingPunct="1"/>
            <a:r>
              <a:rPr lang="ru-RU" sz="2800" b="1" smtClean="0">
                <a:solidFill>
                  <a:srgbClr val="FF0000"/>
                </a:solidFill>
                <a:latin typeface="Comic Sans MS" pitchFamily="66" charset="0"/>
              </a:rPr>
              <a:t>Нас смело принимайте в свою семью – мы ждём!</a:t>
            </a:r>
            <a:br>
              <a:rPr lang="ru-RU" sz="2800" b="1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ru-RU" sz="2800" b="1" smtClean="0">
                <a:solidFill>
                  <a:srgbClr val="FF0000"/>
                </a:solidFill>
                <a:latin typeface="Comic Sans MS" pitchFamily="66" charset="0"/>
              </a:rPr>
              <a:t>Мы – классные девчата, мы вас не подведём!</a:t>
            </a:r>
            <a:r>
              <a:rPr lang="ru-RU" sz="280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ru-RU" sz="2800" smtClean="0">
                <a:solidFill>
                  <a:srgbClr val="FF0000"/>
                </a:solidFill>
                <a:latin typeface="Comic Sans MS" pitchFamily="66" charset="0"/>
              </a:rPr>
            </a:br>
            <a:endParaRPr lang="ru-RU" sz="2800" smtClean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3338" y="0"/>
            <a:ext cx="99012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48006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8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/>
            </a:r>
            <a:br>
              <a:rPr lang="ru-RU" sz="8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z="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/>
            </a:r>
            <a:br>
              <a:rPr lang="ru-RU" sz="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z="8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/>
            </a:r>
            <a:br>
              <a:rPr lang="ru-RU" sz="8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z="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/>
            </a:r>
            <a:br>
              <a:rPr lang="ru-RU" sz="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z="6000" b="1" dirty="0" err="1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Верясова</a:t>
            </a:r>
            <a:r>
              <a:rPr lang="ru-RU" sz="60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 </a:t>
            </a:r>
            <a:br>
              <a:rPr lang="ru-RU" sz="60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z="60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Александра</a:t>
            </a:r>
            <a:endParaRPr lang="ru-RU" sz="6000" b="1" dirty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6387" name="Содержимое 3" descr="саша верясова.jpg"/>
          <p:cNvPicPr>
            <a:picLocks noGrp="1" noChangeAspect="1"/>
          </p:cNvPicPr>
          <p:nvPr>
            <p:ph idx="1"/>
          </p:nvPr>
        </p:nvPicPr>
        <p:blipFill>
          <a:blip r:embed="rId3"/>
          <a:srcRect l="22784" t="23663" r="17957" b="17447"/>
          <a:stretch>
            <a:fillRect/>
          </a:stretch>
        </p:blipFill>
        <p:spPr>
          <a:xfrm>
            <a:off x="4800600" y="152400"/>
            <a:ext cx="4945063" cy="6553200"/>
          </a:xfrm>
        </p:spPr>
      </p:pic>
      <p:sp>
        <p:nvSpPr>
          <p:cNvPr id="5" name="TextBox 4"/>
          <p:cNvSpPr txBox="1"/>
          <p:nvPr/>
        </p:nvSpPr>
        <p:spPr>
          <a:xfrm>
            <a:off x="0" y="1752600"/>
            <a:ext cx="4572000" cy="3540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solidFill>
                <a:schemeClr val="accent4">
                  <a:lumMod val="50000"/>
                </a:schemeClr>
              </a:solidFill>
              <a:latin typeface="Georgia" panose="02040502050405020303" pitchFamily="18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Наша Александра,</a:t>
            </a:r>
            <a:b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</a:b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девчонка озорная,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всегда она с </a:t>
            </a:r>
            <a:r>
              <a:rPr lang="ru-RU" sz="3200" b="1" dirty="0" err="1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улыбкою</a:t>
            </a: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 и ростом небольшая.</a:t>
            </a:r>
          </a:p>
        </p:txBody>
      </p:sp>
    </p:spTree>
  </p:cSld>
  <p:clrMapOvr>
    <a:masterClrMapping/>
  </p:clrMapOvr>
  <p:transition advTm="188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5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Содержимое 3" descr="евгения волчкова.jpg"/>
          <p:cNvPicPr>
            <a:picLocks noGrp="1" noChangeAspect="1"/>
          </p:cNvPicPr>
          <p:nvPr>
            <p:ph idx="1"/>
          </p:nvPr>
        </p:nvPicPr>
        <p:blipFill>
          <a:blip r:embed="rId3"/>
          <a:srcRect l="30000" t="10286" r="20000" b="5675"/>
          <a:stretch>
            <a:fillRect/>
          </a:stretch>
        </p:blipFill>
        <p:spPr>
          <a:xfrm>
            <a:off x="5410200" y="73025"/>
            <a:ext cx="3221038" cy="6767513"/>
          </a:xfrm>
        </p:spPr>
      </p:pic>
      <p:sp>
        <p:nvSpPr>
          <p:cNvPr id="5" name="TextBox 4"/>
          <p:cNvSpPr txBox="1"/>
          <p:nvPr/>
        </p:nvSpPr>
        <p:spPr>
          <a:xfrm>
            <a:off x="228600" y="152400"/>
            <a:ext cx="5181600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+mn-cs"/>
              </a:rPr>
              <a:t>Волчкова</a:t>
            </a:r>
            <a:r>
              <a:rPr lang="ru-RU" sz="6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+mn-cs"/>
              </a:rPr>
              <a:t>Евгения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1752600"/>
            <a:ext cx="5105400" cy="4094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solidFill>
                <a:schemeClr val="accent4">
                  <a:lumMod val="50000"/>
                </a:schemeClr>
              </a:solidFill>
              <a:latin typeface="Georgia" panose="02040502050405020303" pitchFamily="18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solidFill>
                <a:schemeClr val="accent4">
                  <a:lumMod val="50000"/>
                </a:schemeClr>
              </a:solidFill>
              <a:latin typeface="Georgia" panose="02040502050405020303" pitchFamily="18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Звездочка Евгения-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верит в чудеса 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Женя наша скромница, милая краса.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Готова Женя постоять за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всех подруг, чтобы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подруг никто не смог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обидеть вдруг.</a:t>
            </a:r>
          </a:p>
        </p:txBody>
      </p:sp>
    </p:spTree>
  </p:cSld>
  <p:clrMapOvr>
    <a:masterClrMapping/>
  </p:clrMapOvr>
  <p:transition advTm="5406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5" y="0"/>
            <a:ext cx="9236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175" y="2617788"/>
            <a:ext cx="4187825" cy="38862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100" b="1" dirty="0" smtClean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Рита – староста у нас, много дел у ней подчас.</a:t>
            </a:r>
            <a:r>
              <a:rPr lang="ru-RU" sz="31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/>
            </a:r>
            <a:br>
              <a:rPr lang="ru-RU" sz="31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</a:br>
            <a:r>
              <a:rPr lang="ru-RU" sz="31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Доложить </a:t>
            </a:r>
            <a:r>
              <a:rPr lang="ru-RU" sz="3100" b="1" dirty="0" smtClean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- кто </a:t>
            </a:r>
            <a:r>
              <a:rPr lang="ru-RU" sz="31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заболел, </a:t>
            </a:r>
            <a:r>
              <a:rPr lang="ru-RU" sz="3100" b="1" dirty="0" smtClean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/>
            </a:r>
            <a:br>
              <a:rPr lang="ru-RU" sz="3100" b="1" dirty="0" smtClean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</a:br>
            <a:r>
              <a:rPr lang="ru-RU" sz="3100" b="1" dirty="0" smtClean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кто </a:t>
            </a:r>
            <a:r>
              <a:rPr lang="ru-RU" sz="31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проспал, </a:t>
            </a:r>
            <a:br>
              <a:rPr lang="ru-RU" sz="31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</a:br>
            <a:r>
              <a:rPr lang="ru-RU" sz="3100" b="1" dirty="0" smtClean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кто захандрил…</a:t>
            </a:r>
            <a:br>
              <a:rPr lang="ru-RU" sz="3100" b="1" dirty="0" smtClean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</a:br>
            <a:r>
              <a:rPr lang="ru-RU" sz="3100" b="1" dirty="0" smtClean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Списки нужные собрать,</a:t>
            </a:r>
            <a:br>
              <a:rPr lang="ru-RU" sz="3100" b="1" dirty="0" smtClean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</a:br>
            <a:r>
              <a:rPr lang="ru-RU" sz="3100" b="1" dirty="0" smtClean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 даже некогда поспать! </a:t>
            </a:r>
            <a:r>
              <a:rPr lang="ru-RU" sz="2400" dirty="0" smtClean="0">
                <a:solidFill>
                  <a:prstClr val="black"/>
                </a:solidFill>
                <a:latin typeface="Constantia"/>
                <a:ea typeface="+mn-ea"/>
                <a:cs typeface="+mn-cs"/>
              </a:rPr>
              <a:t/>
            </a:r>
            <a:br>
              <a:rPr lang="ru-RU" sz="2400" dirty="0" smtClean="0">
                <a:solidFill>
                  <a:prstClr val="black"/>
                </a:solidFill>
                <a:latin typeface="Constantia"/>
                <a:ea typeface="+mn-ea"/>
                <a:cs typeface="+mn-cs"/>
              </a:rPr>
            </a:br>
            <a:r>
              <a:rPr lang="ru-RU" sz="2400" dirty="0">
                <a:solidFill>
                  <a:prstClr val="black"/>
                </a:solidFill>
                <a:latin typeface="Constantia"/>
                <a:ea typeface="+mn-ea"/>
                <a:cs typeface="+mn-cs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Constantia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18435" name="Содержимое 3" descr="марго гаврилова.jpg"/>
          <p:cNvPicPr>
            <a:picLocks noGrp="1" noChangeAspect="1"/>
          </p:cNvPicPr>
          <p:nvPr>
            <p:ph idx="4294967295"/>
          </p:nvPr>
        </p:nvPicPr>
        <p:blipFill>
          <a:blip r:embed="rId4"/>
          <a:srcRect l="23233"/>
          <a:stretch>
            <a:fillRect/>
          </a:stretch>
        </p:blipFill>
        <p:spPr>
          <a:xfrm>
            <a:off x="4216400" y="685800"/>
            <a:ext cx="4913313" cy="4800600"/>
          </a:xfrm>
        </p:spPr>
      </p:pic>
      <p:sp>
        <p:nvSpPr>
          <p:cNvPr id="5" name="TextBox 4"/>
          <p:cNvSpPr txBox="1"/>
          <p:nvPr/>
        </p:nvSpPr>
        <p:spPr>
          <a:xfrm>
            <a:off x="76200" y="0"/>
            <a:ext cx="4343400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+mn-cs"/>
              </a:rPr>
              <a:t>Гаврилова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+mn-cs"/>
              </a:rPr>
              <a:t>Маргарита</a:t>
            </a:r>
          </a:p>
        </p:txBody>
      </p:sp>
    </p:spTree>
  </p:cSld>
  <p:clrMapOvr>
    <a:masterClrMapping/>
  </p:clrMapOvr>
  <p:transition advTm="564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63" y="14288"/>
            <a:ext cx="9126537" cy="684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Содержимое 3" descr="елена дворецкая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616450" y="152400"/>
            <a:ext cx="4402138" cy="5867400"/>
          </a:xfrm>
        </p:spPr>
      </p:pic>
      <p:sp>
        <p:nvSpPr>
          <p:cNvPr id="5" name="TextBox 4"/>
          <p:cNvSpPr txBox="1"/>
          <p:nvPr/>
        </p:nvSpPr>
        <p:spPr>
          <a:xfrm>
            <a:off x="17463" y="152400"/>
            <a:ext cx="4783137" cy="2246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+mn-cs"/>
              </a:rPr>
              <a:t>Дворецкая</a:t>
            </a:r>
            <a:r>
              <a:rPr lang="ru-RU" sz="6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+mn-cs"/>
              </a:rPr>
              <a:t> Елена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1828800"/>
            <a:ext cx="4648200" cy="4586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accent4">
                  <a:lumMod val="50000"/>
                </a:schemeClr>
              </a:solidFill>
              <a:latin typeface="Georgia" panose="02040502050405020303" pitchFamily="18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accent4">
                  <a:lumMod val="50000"/>
                </a:schemeClr>
              </a:solidFill>
              <a:latin typeface="Georgia" panose="02040502050405020303" pitchFamily="18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Радость наша, свет Елена,</a:t>
            </a:r>
            <a:b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</a:b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гордость и краса Вселенной.</a:t>
            </a:r>
            <a:b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</a:b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Пусть чуток и холодна,</a:t>
            </a:r>
            <a:b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</a:b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но фигуркою ладна.</a:t>
            </a:r>
            <a:b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</a:b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Не девица, а царица,</a:t>
            </a:r>
            <a:b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</a:b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на неё весь мир дивится.</a:t>
            </a:r>
            <a:b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</a:b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И учёба у Елены - будет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точно без проблемы! </a:t>
            </a:r>
            <a:r>
              <a:rPr lang="ru-RU" sz="2800" b="1" dirty="0">
                <a:latin typeface="Georgia" panose="02040502050405020303" pitchFamily="18" charset="0"/>
                <a:cs typeface="+mn-cs"/>
              </a:rPr>
              <a:t/>
            </a:r>
            <a:br>
              <a:rPr lang="ru-RU" sz="2800" b="1" dirty="0">
                <a:latin typeface="Georgia" panose="02040502050405020303" pitchFamily="18" charset="0"/>
                <a:cs typeface="+mn-cs"/>
              </a:rPr>
            </a:br>
            <a:endParaRPr lang="ru-RU" sz="2800" b="1" dirty="0">
              <a:latin typeface="Georgia" panose="02040502050405020303" pitchFamily="18" charset="0"/>
              <a:cs typeface="+mn-cs"/>
            </a:endParaRPr>
          </a:p>
        </p:txBody>
      </p:sp>
    </p:spTree>
  </p:cSld>
  <p:clrMapOvr>
    <a:masterClrMapping/>
  </p:clrMapOvr>
  <p:transition advTm="656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Содержимое 3" descr="катя дергунова.jpg"/>
          <p:cNvPicPr>
            <a:picLocks noGrp="1" noChangeAspect="1"/>
          </p:cNvPicPr>
          <p:nvPr>
            <p:ph idx="1"/>
          </p:nvPr>
        </p:nvPicPr>
        <p:blipFill>
          <a:blip r:embed="rId3"/>
          <a:srcRect l="4147" t="5" r="2655" b="6534"/>
          <a:stretch>
            <a:fillRect/>
          </a:stretch>
        </p:blipFill>
        <p:spPr>
          <a:xfrm>
            <a:off x="4383088" y="76200"/>
            <a:ext cx="4668837" cy="6324600"/>
          </a:xfrm>
        </p:spPr>
      </p:pic>
      <p:sp>
        <p:nvSpPr>
          <p:cNvPr id="5" name="TextBox 4"/>
          <p:cNvSpPr txBox="1"/>
          <p:nvPr/>
        </p:nvSpPr>
        <p:spPr>
          <a:xfrm>
            <a:off x="0" y="381000"/>
            <a:ext cx="4572000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+mn-cs"/>
              </a:rPr>
              <a:t>Дергунова</a:t>
            </a:r>
            <a:endParaRPr lang="ru-RU" sz="6000" b="1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+mn-cs"/>
              </a:rPr>
              <a:t>Екатерина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1849438"/>
            <a:ext cx="4191000" cy="43386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solidFill>
                <a:schemeClr val="accent4">
                  <a:lumMod val="50000"/>
                </a:schemeClr>
              </a:solidFill>
              <a:latin typeface="Georgia" panose="02040502050405020303" pitchFamily="18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solidFill>
                <a:schemeClr val="accent4">
                  <a:lumMod val="50000"/>
                </a:schemeClr>
              </a:solidFill>
              <a:latin typeface="Georgia" panose="02040502050405020303" pitchFamily="18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Катерина – скромность наша! И спортивна и умна!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Еще много что умеет, рукодельница она!</a:t>
            </a:r>
          </a:p>
        </p:txBody>
      </p:sp>
    </p:spTree>
  </p:cSld>
  <p:clrMapOvr>
    <a:masterClrMapping/>
  </p:clrMapOvr>
  <p:transition advTm="1172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4953000" cy="16002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60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Истомина </a:t>
            </a:r>
            <a:br>
              <a:rPr lang="ru-RU" sz="60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z="60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Валентина</a:t>
            </a:r>
            <a:endParaRPr lang="ru-RU" sz="6000" b="1" dirty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2531" name="Содержимое 3" descr="f4TlATTHiyg.jpg"/>
          <p:cNvPicPr>
            <a:picLocks noGrp="1" noChangeAspect="1"/>
          </p:cNvPicPr>
          <p:nvPr>
            <p:ph idx="1"/>
          </p:nvPr>
        </p:nvPicPr>
        <p:blipFill>
          <a:blip r:embed="rId3"/>
          <a:srcRect l="13245" r="13574"/>
          <a:stretch>
            <a:fillRect/>
          </a:stretch>
        </p:blipFill>
        <p:spPr>
          <a:xfrm rot="2704638">
            <a:off x="5055394" y="1264444"/>
            <a:ext cx="3390900" cy="3475038"/>
          </a:xfrm>
        </p:spPr>
      </p:pic>
      <p:sp>
        <p:nvSpPr>
          <p:cNvPr id="5" name="TextBox 4"/>
          <p:cNvSpPr txBox="1"/>
          <p:nvPr/>
        </p:nvSpPr>
        <p:spPr>
          <a:xfrm>
            <a:off x="76200" y="1890713"/>
            <a:ext cx="4724400" cy="42179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solidFill>
                <a:schemeClr val="accent4">
                  <a:lumMod val="50000"/>
                </a:schemeClr>
              </a:solidFill>
              <a:latin typeface="Georgia" panose="02040502050405020303" pitchFamily="18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solidFill>
                <a:schemeClr val="accent4">
                  <a:lumMod val="50000"/>
                </a:schemeClr>
              </a:solidFill>
              <a:latin typeface="Georgia" panose="02040502050405020303" pitchFamily="18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Любит Валя волейбол, забивает метко гол!</a:t>
            </a:r>
            <a:b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</a:b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Сильно подаёт подачи, когда падает - не плачет!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Может  станцевать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хип –хоп,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с Валентины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 выйдет толк!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49530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5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Калашникова</a:t>
            </a:r>
            <a:br>
              <a:rPr lang="ru-RU" sz="5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z="5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Анастасия</a:t>
            </a:r>
            <a:endParaRPr lang="ru-RU" sz="5400" b="1" dirty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3555" name="Содержимое 3" descr="настя колашникова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824413" y="152400"/>
            <a:ext cx="4275137" cy="5700713"/>
          </a:xfrm>
        </p:spPr>
      </p:pic>
      <p:sp>
        <p:nvSpPr>
          <p:cNvPr id="6" name="TextBox 5"/>
          <p:cNvSpPr txBox="1"/>
          <p:nvPr/>
        </p:nvSpPr>
        <p:spPr>
          <a:xfrm>
            <a:off x="76200" y="1981200"/>
            <a:ext cx="4724400" cy="452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Не монашка, не кокетка,</a:t>
            </a:r>
            <a:br>
              <a:rPr lang="ru-RU" sz="36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</a:br>
            <a:r>
              <a:rPr lang="ru-RU" sz="36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а девчонка –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супер класс!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Это – славная брюнетка,</a:t>
            </a:r>
            <a:br>
              <a:rPr lang="ru-RU" sz="36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</a:br>
            <a:r>
              <a:rPr lang="ru-RU" sz="36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+mn-cs"/>
              </a:rPr>
              <a:t>это - Настенька у нас.</a:t>
            </a:r>
          </a:p>
        </p:txBody>
      </p:sp>
    </p:spTree>
  </p:cSld>
  <p:clrMapOvr>
    <a:masterClrMapping/>
  </p:clrMapOvr>
  <p:transition advTm="1578">
    <p:dissolv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8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9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2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6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7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7|1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940</TotalTime>
  <Words>390</Words>
  <Application>Microsoft Office PowerPoint</Application>
  <PresentationFormat>Экран (4:3)</PresentationFormat>
  <Paragraphs>139</Paragraphs>
  <Slides>28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Arial</vt:lpstr>
      <vt:lpstr>Calibri</vt:lpstr>
      <vt:lpstr>Comic Sans MS</vt:lpstr>
      <vt:lpstr>Constantia</vt:lpstr>
      <vt:lpstr>Georgia</vt:lpstr>
      <vt:lpstr>Office Theme</vt:lpstr>
      <vt:lpstr>Презентация PowerPoint</vt:lpstr>
      <vt:lpstr>Аршина Нина</vt:lpstr>
      <vt:lpstr>    Верясова  Александра</vt:lpstr>
      <vt:lpstr>Презентация PowerPoint</vt:lpstr>
      <vt:lpstr>Рита – староста у нас, много дел у ней подчас. Доложить - кто заболел,  кто проспал,  кто захандрил… Списки нужные собрать,  даже некогда поспать!   </vt:lpstr>
      <vt:lpstr>Презентация PowerPoint</vt:lpstr>
      <vt:lpstr>Презентация PowerPoint</vt:lpstr>
      <vt:lpstr>Истомина  Валентина</vt:lpstr>
      <vt:lpstr>Калашникова Анастасия</vt:lpstr>
      <vt:lpstr> Калинкина Ангелина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  классный руководитель-   Светлана  Владимировна Гончаренко</vt:lpstr>
      <vt:lpstr>Нас смело принимайте в свою семью – мы ждём! Мы – классные девчата, мы вас не подведём!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172 группа </dc:title>
  <dc:creator>Home-PC</dc:creator>
  <cp:lastModifiedBy>User</cp:lastModifiedBy>
  <cp:revision>77</cp:revision>
  <dcterms:created xsi:type="dcterms:W3CDTF">2018-09-09T06:44:23Z</dcterms:created>
  <dcterms:modified xsi:type="dcterms:W3CDTF">2018-11-19T17:34:37Z</dcterms:modified>
</cp:coreProperties>
</file>